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Prata" panose="020B0604020202020204" charset="0"/>
      <p:regular r:id="rId12"/>
    </p:embeddedFont>
    <p:embeddedFont>
      <p:font typeface="Raleway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301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Java Library Management System with MySQL Integration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Console-based application using Java and MySQL for efficient library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08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79764"/>
            <a:ext cx="4196358" cy="2554248"/>
          </a:xfrm>
          <a:prstGeom prst="roundRect">
            <a:avLst>
              <a:gd name="adj" fmla="val 1332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06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49699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tracking and inventory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management and authentication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67442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Borrowing and return processes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779764"/>
            <a:ext cx="4196358" cy="2554248"/>
          </a:xfrm>
          <a:prstGeom prst="roundRect">
            <a:avLst>
              <a:gd name="adj" fmla="val 1332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5443776" y="5006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43776" y="549699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 programming language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443776" y="59391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MySQL database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443776" y="638139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JDBC for connectivity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4779764"/>
            <a:ext cx="4196358" cy="2554248"/>
          </a:xfrm>
          <a:prstGeom prst="roundRect">
            <a:avLst>
              <a:gd name="adj" fmla="val 1332"/>
            </a:avLst>
          </a:prstGeom>
          <a:solidFill>
            <a:srgbClr val="3A3B3C"/>
          </a:solidFill>
          <a:ln/>
        </p:spPr>
      </p:sp>
      <p:sp>
        <p:nvSpPr>
          <p:cNvPr id="15" name="Text 12"/>
          <p:cNvSpPr/>
          <p:nvPr/>
        </p:nvSpPr>
        <p:spPr>
          <a:xfrm>
            <a:off x="9866948" y="5006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866948" y="549699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Layered design for modularity and maintenance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9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Setup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9796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797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Install JDK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288387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Configure your IDE for Java development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87810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878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Setup MySQL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368522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database and user accounts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58239"/>
            <a:ext cx="170021" cy="1295519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958239"/>
            <a:ext cx="3083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Include Dependencies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48657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MySQL Connector/J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984415" y="5890855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 Time API for date handling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Layer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Book.java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User.java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Service Layer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Library.java handles business logic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Main &amp; DAO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LibraryManagement.java (Main)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DatabaseConnection.java (DAO)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Users Table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Stores student and librarian info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Books Table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Inventory with book details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Borrow Records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Transaction history and status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Library Income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Tracks fines and payments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08706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CRUD Operations &amp; JDBC Connectivity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CRUD Actions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Create: Add books/users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Read: Search and filter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Update: Borrow &amp; return books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Delete: Remove books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JDBC Features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Connection pooling for efficiency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Prepared statements to prevent SQL injection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Transaction management for consistency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0871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Layered Architecture &amp; Input Validation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Layered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Presentation: Console UI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Service: Business logic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Access: JDBC operations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Database: MySQL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Usernames and passwords validated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Aadhaar: exact 12 digits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Phone Numbers: 10 digits format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Gender selection from limited options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990" y="535900"/>
            <a:ext cx="7780020" cy="121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Error Handling, Demo, Next Steps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" y="2046208"/>
            <a:ext cx="974408" cy="18826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48696" y="2240994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Error Handling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48696" y="2662357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Clear messages for user guidance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948696" y="3042285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Overdue fine alerts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948696" y="3422213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Input validation feedback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" y="3928824"/>
            <a:ext cx="974408" cy="18826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48696" y="4123611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Demo Highlights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948696" y="4544973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 listing interface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948696" y="4924901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registration flow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1948696" y="5304830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Borrow and return process</a:t>
            </a:r>
            <a:endParaRPr lang="en-US" sz="15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" y="5811441"/>
            <a:ext cx="974408" cy="188261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948696" y="6006227"/>
            <a:ext cx="261866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Enhancements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1948696" y="6427589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Web-based interface development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1948696" y="6807517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 notifications for users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1948696" y="7187446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Barcode scanner integration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512BB-F60F-EFB3-D231-BBBF6C74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503" y="0"/>
            <a:ext cx="15347795" cy="86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24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279</Words>
  <Application>Microsoft Office PowerPoint</Application>
  <PresentationFormat>Custom</PresentationFormat>
  <Paragraphs>81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Raleway</vt:lpstr>
      <vt:lpstr>Prata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AGARWAL</cp:lastModifiedBy>
  <cp:revision>2</cp:revision>
  <dcterms:created xsi:type="dcterms:W3CDTF">2025-05-25T18:01:30Z</dcterms:created>
  <dcterms:modified xsi:type="dcterms:W3CDTF">2025-05-25T18:14:54Z</dcterms:modified>
</cp:coreProperties>
</file>